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5" r:id="rId3"/>
    <p:sldId id="264" r:id="rId4"/>
    <p:sldId id="258" r:id="rId5"/>
    <p:sldId id="266" r:id="rId6"/>
    <p:sldId id="263" r:id="rId7"/>
    <p:sldId id="257" r:id="rId8"/>
    <p:sldId id="259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C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1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D0513-F487-41E3-8E9F-3CEED768FF20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7957B530-8834-4EED-ACA6-99C7E7365283}">
      <dgm:prSet phldrT="[Metin]"/>
      <dgm:spPr/>
      <dgm:t>
        <a:bodyPr/>
        <a:lstStyle/>
        <a:p>
          <a:r>
            <a:rPr lang="tr-TR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KİŞİSEL BAKIM VE TEMİZLİK</a:t>
          </a:r>
          <a:endParaRPr lang="tr-TR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149514-D78F-49CF-9910-7E92C382C498}" type="parTrans" cxnId="{A80CEF28-3F54-4913-A2C5-EE34B9B99696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C51F7C-EFED-4A17-89C3-85F760111902}" type="sibTrans" cxnId="{A80CEF28-3F54-4913-A2C5-EE34B9B99696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C0FAA9D-E8C0-491A-B79D-6E8C291AEBE4}">
      <dgm:prSet phldrT="[Metin]"/>
      <dgm:spPr/>
      <dgm:t>
        <a:bodyPr/>
        <a:lstStyle/>
        <a:p>
          <a:r>
            <a:rPr lang="tr-TR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 VE YÜZ TEMİZLİĞİ</a:t>
          </a:r>
          <a:endParaRPr lang="tr-TR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4B859E-FC11-47E1-9676-2C0A492427A7}" type="parTrans" cxnId="{F7583659-2626-4434-9966-61AA16528753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448D0C-3260-4D03-A407-7C53A420E5A9}" type="sibTrans" cxnId="{F7583659-2626-4434-9966-61AA16528753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ED23B36-B47C-46D1-8439-5DDFA12743EA}">
      <dgm:prSet phldrT="[Metin]"/>
      <dgm:spPr/>
      <dgm:t>
        <a:bodyPr/>
        <a:lstStyle/>
        <a:p>
          <a:r>
            <a:rPr lang="tr-TR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TUVALET ALIŞKANLIĞI VE TEMİZLİĞİ </a:t>
          </a:r>
          <a:endParaRPr lang="tr-TR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094BB96-7CA9-44D3-A06E-F5CF4FA32E00}" type="parTrans" cxnId="{73DB183D-6195-4EC2-8AFB-2DC5AC644DE0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B10E6D5-B1D2-42EE-8248-A6CA507235F1}" type="sibTrans" cxnId="{73DB183D-6195-4EC2-8AFB-2DC5AC644DE0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7E88BCB-A6C9-41A9-86AA-4BCDAFB053FA}">
      <dgm:prSet phldrT="[Metin]"/>
      <dgm:spPr/>
      <dgm:t>
        <a:bodyPr/>
        <a:lstStyle/>
        <a:p>
          <a:r>
            <a:rPr lang="tr-TR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AĞIZ VE DİŞ BAKIMI</a:t>
          </a:r>
          <a:endParaRPr lang="tr-TR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5E9ACC-605A-463F-8AAF-DEDE860F67A4}" type="parTrans" cxnId="{7B617F19-6A7D-483D-A88A-EEE38E6358AB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9E041DC-F8AD-4C52-8EED-5817E696C069}" type="sibTrans" cxnId="{7B617F19-6A7D-483D-A88A-EEE38E6358AB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96653A-D000-49F5-B209-5083C33DB783}">
      <dgm:prSet phldrT="[Metin]"/>
      <dgm:spPr/>
      <dgm:t>
        <a:bodyPr/>
        <a:lstStyle/>
        <a:p>
          <a:r>
            <a:rPr lang="tr-TR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TIRNAK TEMİZLİĞİ</a:t>
          </a:r>
          <a:endParaRPr lang="tr-TR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A77E44-4852-42B9-88D8-11AC3A067703}" type="parTrans" cxnId="{887D962D-F386-4EB2-AF61-E3CB1AECC6C2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098DD54-0662-4F0B-8DA2-CCC3DC44ADA5}" type="sibTrans" cxnId="{887D962D-F386-4EB2-AF61-E3CB1AECC6C2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957B6B-29D7-4DA9-A251-EC0737FF3FB6}">
      <dgm:prSet/>
      <dgm:spPr/>
      <dgm:t>
        <a:bodyPr/>
        <a:lstStyle/>
        <a:p>
          <a:r>
            <a:rPr lang="tr-TR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AYAK TEMİZLİĞİ</a:t>
          </a:r>
          <a:endParaRPr lang="tr-TR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F26162-D6AA-4327-AE3B-71849B08EE2F}" type="parTrans" cxnId="{49329822-0503-4803-AC69-76D16CF57A81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625A17-8D10-404F-A13F-E4C07CA61F05}" type="sibTrans" cxnId="{49329822-0503-4803-AC69-76D16CF57A81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076DBE1-9DB8-406E-8FBC-FC09DF428B33}">
      <dgm:prSet/>
      <dgm:spPr/>
      <dgm:t>
        <a:bodyPr/>
        <a:lstStyle/>
        <a:p>
          <a:r>
            <a:rPr lang="tr-TR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SAÇ TEMİZLİĞİ VE BAKIMI</a:t>
          </a:r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9541AE-F95B-4F26-BCA2-F73E20C1F74F}" type="parTrans" cxnId="{844A3953-DAEC-40B1-ADA9-F3E48BD6D524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4DCFE43-E4FB-4992-9D98-4528D1EFCBCB}" type="sibTrans" cxnId="{844A3953-DAEC-40B1-ADA9-F3E48BD6D524}">
      <dgm:prSet/>
      <dgm:spPr/>
      <dgm:t>
        <a:bodyPr/>
        <a:lstStyle/>
        <a:p>
          <a:endParaRPr lang="tr-T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493C1F-224D-4DF1-8150-942CC2D5EB0B}" type="pres">
      <dgm:prSet presAssocID="{D13D0513-F487-41E3-8E9F-3CEED768FF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988467-2379-4264-80B2-AD251D61AEE5}" type="pres">
      <dgm:prSet presAssocID="{7957B530-8834-4EED-ACA6-99C7E7365283}" presName="centerShape" presStyleLbl="node0" presStyleIdx="0" presStyleCnt="1" custScaleX="150026" custScaleY="96448"/>
      <dgm:spPr/>
      <dgm:t>
        <a:bodyPr/>
        <a:lstStyle/>
        <a:p>
          <a:endParaRPr lang="tr-TR"/>
        </a:p>
      </dgm:t>
    </dgm:pt>
    <dgm:pt modelId="{30D9EDC2-E2A8-450E-B83C-D404D9B4EF14}" type="pres">
      <dgm:prSet presAssocID="{B84B859E-FC11-47E1-9676-2C0A492427A7}" presName="parTrans" presStyleLbl="sibTrans2D1" presStyleIdx="0" presStyleCnt="6" custScaleX="150026" custScaleY="96448"/>
      <dgm:spPr/>
      <dgm:t>
        <a:bodyPr/>
        <a:lstStyle/>
        <a:p>
          <a:endParaRPr lang="tr-TR"/>
        </a:p>
      </dgm:t>
    </dgm:pt>
    <dgm:pt modelId="{73F6E68A-5FE5-4466-9064-ED50C828529E}" type="pres">
      <dgm:prSet presAssocID="{B84B859E-FC11-47E1-9676-2C0A492427A7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6FE7F308-E906-4927-BE34-69754FE01332}" type="pres">
      <dgm:prSet presAssocID="{FC0FAA9D-E8C0-491A-B79D-6E8C291AEBE4}" presName="node" presStyleLbl="node1" presStyleIdx="0" presStyleCnt="6" custScaleX="150026" custScaleY="964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D63A74-88E5-42C1-9185-011603F6D342}" type="pres">
      <dgm:prSet presAssocID="{1094BB96-7CA9-44D3-A06E-F5CF4FA32E00}" presName="parTrans" presStyleLbl="sibTrans2D1" presStyleIdx="1" presStyleCnt="6" custScaleX="150026" custScaleY="96448"/>
      <dgm:spPr/>
      <dgm:t>
        <a:bodyPr/>
        <a:lstStyle/>
        <a:p>
          <a:endParaRPr lang="tr-TR"/>
        </a:p>
      </dgm:t>
    </dgm:pt>
    <dgm:pt modelId="{2F04ABFC-1537-4057-AB00-7FDD6D856D92}" type="pres">
      <dgm:prSet presAssocID="{1094BB96-7CA9-44D3-A06E-F5CF4FA32E00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2CD0221A-BC41-4FB6-89C8-2BA5B681C523}" type="pres">
      <dgm:prSet presAssocID="{6ED23B36-B47C-46D1-8439-5DDFA12743EA}" presName="node" presStyleLbl="node1" presStyleIdx="1" presStyleCnt="6" custScaleX="148171" custScaleY="120388" custRadScaleRad="115702" custRadScaleInc="168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CAC3E2-25A2-49C9-BECB-1A40B93B3712}" type="pres">
      <dgm:prSet presAssocID="{76F26162-D6AA-4327-AE3B-71849B08EE2F}" presName="parTrans" presStyleLbl="sibTrans2D1" presStyleIdx="2" presStyleCnt="6" custScaleX="150026" custScaleY="96448"/>
      <dgm:spPr/>
      <dgm:t>
        <a:bodyPr/>
        <a:lstStyle/>
        <a:p>
          <a:endParaRPr lang="tr-TR"/>
        </a:p>
      </dgm:t>
    </dgm:pt>
    <dgm:pt modelId="{E3815B57-1DFF-4CED-A3CD-31C9F58A44FD}" type="pres">
      <dgm:prSet presAssocID="{76F26162-D6AA-4327-AE3B-71849B08EE2F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343B75AB-A373-4B99-9393-EBB7723D4D7C}" type="pres">
      <dgm:prSet presAssocID="{E5957B6B-29D7-4DA9-A251-EC0737FF3FB6}" presName="node" presStyleLbl="node1" presStyleIdx="2" presStyleCnt="6" custScaleX="150026" custScaleY="96448" custRadScaleRad="118691" custRadScaleInc="-158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E94764-E38D-40D0-A4F8-CC11334CC983}" type="pres">
      <dgm:prSet presAssocID="{769541AE-F95B-4F26-BCA2-F73E20C1F74F}" presName="parTrans" presStyleLbl="sibTrans2D1" presStyleIdx="3" presStyleCnt="6" custScaleX="150026" custScaleY="96448"/>
      <dgm:spPr/>
      <dgm:t>
        <a:bodyPr/>
        <a:lstStyle/>
        <a:p>
          <a:endParaRPr lang="tr-TR"/>
        </a:p>
      </dgm:t>
    </dgm:pt>
    <dgm:pt modelId="{AE87E9D6-3019-4181-BB61-96C049B70A08}" type="pres">
      <dgm:prSet presAssocID="{769541AE-F95B-4F26-BCA2-F73E20C1F74F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2B8E5F58-F16B-4ABA-97EE-41D41428C2C4}" type="pres">
      <dgm:prSet presAssocID="{7076DBE1-9DB8-406E-8FBC-FC09DF428B33}" presName="node" presStyleLbl="node1" presStyleIdx="3" presStyleCnt="6" custScaleX="150026" custScaleY="964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D2145A-52BD-420B-951F-E3A6635D65D1}" type="pres">
      <dgm:prSet presAssocID="{B75E9ACC-605A-463F-8AAF-DEDE860F67A4}" presName="parTrans" presStyleLbl="sibTrans2D1" presStyleIdx="4" presStyleCnt="6" custScaleX="150026" custScaleY="96448"/>
      <dgm:spPr/>
      <dgm:t>
        <a:bodyPr/>
        <a:lstStyle/>
        <a:p>
          <a:endParaRPr lang="tr-TR"/>
        </a:p>
      </dgm:t>
    </dgm:pt>
    <dgm:pt modelId="{5A9F6EFC-D2AA-4C28-8AF5-7D85D3D9718B}" type="pres">
      <dgm:prSet presAssocID="{B75E9ACC-605A-463F-8AAF-DEDE860F67A4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E8AA9B29-6B68-4444-9837-DE9BE5253CA3}" type="pres">
      <dgm:prSet presAssocID="{D7E88BCB-A6C9-41A9-86AA-4BCDAFB053FA}" presName="node" presStyleLbl="node1" presStyleIdx="4" presStyleCnt="6" custScaleX="150026" custScaleY="96448" custRadScaleRad="112110" custRadScaleInc="128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E19666-01B5-4832-9A57-55F2491890A6}" type="pres">
      <dgm:prSet presAssocID="{1DA77E44-4852-42B9-88D8-11AC3A067703}" presName="parTrans" presStyleLbl="sibTrans2D1" presStyleIdx="5" presStyleCnt="6" custScaleX="150026" custScaleY="96448"/>
      <dgm:spPr/>
      <dgm:t>
        <a:bodyPr/>
        <a:lstStyle/>
        <a:p>
          <a:endParaRPr lang="tr-TR"/>
        </a:p>
      </dgm:t>
    </dgm:pt>
    <dgm:pt modelId="{8A18EAFA-1B6E-49E1-9E24-2528BB3861D4}" type="pres">
      <dgm:prSet presAssocID="{1DA77E44-4852-42B9-88D8-11AC3A067703}" presName="connectorText" presStyleLbl="sibTrans2D1" presStyleIdx="5" presStyleCnt="6"/>
      <dgm:spPr/>
      <dgm:t>
        <a:bodyPr/>
        <a:lstStyle/>
        <a:p>
          <a:endParaRPr lang="tr-TR"/>
        </a:p>
      </dgm:t>
    </dgm:pt>
    <dgm:pt modelId="{75126691-7014-4999-B309-EE99DF304F47}" type="pres">
      <dgm:prSet presAssocID="{2196653A-D000-49F5-B209-5083C33DB783}" presName="node" presStyleLbl="node1" presStyleIdx="5" presStyleCnt="6" custScaleX="150026" custScaleY="96448" custRadScaleRad="107044" custRadScaleInc="-2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646AAB-689A-4986-BA14-E7E10A1C6598}" type="presOf" srcId="{D13D0513-F487-41E3-8E9F-3CEED768FF20}" destId="{21493C1F-224D-4DF1-8150-942CC2D5EB0B}" srcOrd="0" destOrd="0" presId="urn:microsoft.com/office/officeart/2005/8/layout/radial5"/>
    <dgm:cxn modelId="{A2F60CF2-21E1-472C-BB30-1B9D18B00B57}" type="presOf" srcId="{1094BB96-7CA9-44D3-A06E-F5CF4FA32E00}" destId="{2F04ABFC-1537-4057-AB00-7FDD6D856D92}" srcOrd="1" destOrd="0" presId="urn:microsoft.com/office/officeart/2005/8/layout/radial5"/>
    <dgm:cxn modelId="{9EF1DBD4-85AB-4ACC-A04E-FDF8F46CB609}" type="presOf" srcId="{76F26162-D6AA-4327-AE3B-71849B08EE2F}" destId="{68CAC3E2-25A2-49C9-BECB-1A40B93B3712}" srcOrd="0" destOrd="0" presId="urn:microsoft.com/office/officeart/2005/8/layout/radial5"/>
    <dgm:cxn modelId="{A80CEF28-3F54-4913-A2C5-EE34B9B99696}" srcId="{D13D0513-F487-41E3-8E9F-3CEED768FF20}" destId="{7957B530-8834-4EED-ACA6-99C7E7365283}" srcOrd="0" destOrd="0" parTransId="{BC149514-D78F-49CF-9910-7E92C382C498}" sibTransId="{40C51F7C-EFED-4A17-89C3-85F760111902}"/>
    <dgm:cxn modelId="{BC5C82E8-01B7-42EE-8CC0-9FBD22655F7C}" type="presOf" srcId="{1094BB96-7CA9-44D3-A06E-F5CF4FA32E00}" destId="{79D63A74-88E5-42C1-9185-011603F6D342}" srcOrd="0" destOrd="0" presId="urn:microsoft.com/office/officeart/2005/8/layout/radial5"/>
    <dgm:cxn modelId="{7B617F19-6A7D-483D-A88A-EEE38E6358AB}" srcId="{7957B530-8834-4EED-ACA6-99C7E7365283}" destId="{D7E88BCB-A6C9-41A9-86AA-4BCDAFB053FA}" srcOrd="4" destOrd="0" parTransId="{B75E9ACC-605A-463F-8AAF-DEDE860F67A4}" sibTransId="{89E041DC-F8AD-4C52-8EED-5817E696C069}"/>
    <dgm:cxn modelId="{00833690-6EFB-439E-BB0A-6B2992085AD9}" type="presOf" srcId="{B84B859E-FC11-47E1-9676-2C0A492427A7}" destId="{30D9EDC2-E2A8-450E-B83C-D404D9B4EF14}" srcOrd="0" destOrd="0" presId="urn:microsoft.com/office/officeart/2005/8/layout/radial5"/>
    <dgm:cxn modelId="{1BAB7317-AD4B-4EBC-8BDB-7F6DE5748C5E}" type="presOf" srcId="{B75E9ACC-605A-463F-8AAF-DEDE860F67A4}" destId="{5A9F6EFC-D2AA-4C28-8AF5-7D85D3D9718B}" srcOrd="1" destOrd="0" presId="urn:microsoft.com/office/officeart/2005/8/layout/radial5"/>
    <dgm:cxn modelId="{9F1B51BE-B797-428B-A0AE-4CBFB2A1E79F}" type="presOf" srcId="{FC0FAA9D-E8C0-491A-B79D-6E8C291AEBE4}" destId="{6FE7F308-E906-4927-BE34-69754FE01332}" srcOrd="0" destOrd="0" presId="urn:microsoft.com/office/officeart/2005/8/layout/radial5"/>
    <dgm:cxn modelId="{49329822-0503-4803-AC69-76D16CF57A81}" srcId="{7957B530-8834-4EED-ACA6-99C7E7365283}" destId="{E5957B6B-29D7-4DA9-A251-EC0737FF3FB6}" srcOrd="2" destOrd="0" parTransId="{76F26162-D6AA-4327-AE3B-71849B08EE2F}" sibTransId="{A5625A17-8D10-404F-A13F-E4C07CA61F05}"/>
    <dgm:cxn modelId="{F7583659-2626-4434-9966-61AA16528753}" srcId="{7957B530-8834-4EED-ACA6-99C7E7365283}" destId="{FC0FAA9D-E8C0-491A-B79D-6E8C291AEBE4}" srcOrd="0" destOrd="0" parTransId="{B84B859E-FC11-47E1-9676-2C0A492427A7}" sibTransId="{CF448D0C-3260-4D03-A407-7C53A420E5A9}"/>
    <dgm:cxn modelId="{73DB183D-6195-4EC2-8AFB-2DC5AC644DE0}" srcId="{7957B530-8834-4EED-ACA6-99C7E7365283}" destId="{6ED23B36-B47C-46D1-8439-5DDFA12743EA}" srcOrd="1" destOrd="0" parTransId="{1094BB96-7CA9-44D3-A06E-F5CF4FA32E00}" sibTransId="{DB10E6D5-B1D2-42EE-8248-A6CA507235F1}"/>
    <dgm:cxn modelId="{A03CA606-20CA-464E-8571-81A4057AB154}" type="presOf" srcId="{E5957B6B-29D7-4DA9-A251-EC0737FF3FB6}" destId="{343B75AB-A373-4B99-9393-EBB7723D4D7C}" srcOrd="0" destOrd="0" presId="urn:microsoft.com/office/officeart/2005/8/layout/radial5"/>
    <dgm:cxn modelId="{D5748179-73FE-410E-86B9-513BC4081656}" type="presOf" srcId="{6ED23B36-B47C-46D1-8439-5DDFA12743EA}" destId="{2CD0221A-BC41-4FB6-89C8-2BA5B681C523}" srcOrd="0" destOrd="0" presId="urn:microsoft.com/office/officeart/2005/8/layout/radial5"/>
    <dgm:cxn modelId="{7D01FE0D-67C0-47D5-8FB1-AF608F058FB1}" type="presOf" srcId="{769541AE-F95B-4F26-BCA2-F73E20C1F74F}" destId="{AE87E9D6-3019-4181-BB61-96C049B70A08}" srcOrd="1" destOrd="0" presId="urn:microsoft.com/office/officeart/2005/8/layout/radial5"/>
    <dgm:cxn modelId="{0FFEE3EE-8EA1-439F-86C8-05B960EC0C78}" type="presOf" srcId="{B75E9ACC-605A-463F-8AAF-DEDE860F67A4}" destId="{8DD2145A-52BD-420B-951F-E3A6635D65D1}" srcOrd="0" destOrd="0" presId="urn:microsoft.com/office/officeart/2005/8/layout/radial5"/>
    <dgm:cxn modelId="{76B1342F-76E8-4CC9-8034-3899FC003A76}" type="presOf" srcId="{1DA77E44-4852-42B9-88D8-11AC3A067703}" destId="{6DE19666-01B5-4832-9A57-55F2491890A6}" srcOrd="0" destOrd="0" presId="urn:microsoft.com/office/officeart/2005/8/layout/radial5"/>
    <dgm:cxn modelId="{54F47DAD-997A-4831-8B1B-1AFC37AEC63B}" type="presOf" srcId="{76F26162-D6AA-4327-AE3B-71849B08EE2F}" destId="{E3815B57-1DFF-4CED-A3CD-31C9F58A44FD}" srcOrd="1" destOrd="0" presId="urn:microsoft.com/office/officeart/2005/8/layout/radial5"/>
    <dgm:cxn modelId="{887D962D-F386-4EB2-AF61-E3CB1AECC6C2}" srcId="{7957B530-8834-4EED-ACA6-99C7E7365283}" destId="{2196653A-D000-49F5-B209-5083C33DB783}" srcOrd="5" destOrd="0" parTransId="{1DA77E44-4852-42B9-88D8-11AC3A067703}" sibTransId="{D098DD54-0662-4F0B-8DA2-CCC3DC44ADA5}"/>
    <dgm:cxn modelId="{68379073-15B9-4D13-B598-C612515F2AE0}" type="presOf" srcId="{7076DBE1-9DB8-406E-8FBC-FC09DF428B33}" destId="{2B8E5F58-F16B-4ABA-97EE-41D41428C2C4}" srcOrd="0" destOrd="0" presId="urn:microsoft.com/office/officeart/2005/8/layout/radial5"/>
    <dgm:cxn modelId="{A1A6872B-7299-494F-88CE-936B369B9E24}" type="presOf" srcId="{D7E88BCB-A6C9-41A9-86AA-4BCDAFB053FA}" destId="{E8AA9B29-6B68-4444-9837-DE9BE5253CA3}" srcOrd="0" destOrd="0" presId="urn:microsoft.com/office/officeart/2005/8/layout/radial5"/>
    <dgm:cxn modelId="{B03959DB-D503-4BB7-9397-B2D98656B9B4}" type="presOf" srcId="{1DA77E44-4852-42B9-88D8-11AC3A067703}" destId="{8A18EAFA-1B6E-49E1-9E24-2528BB3861D4}" srcOrd="1" destOrd="0" presId="urn:microsoft.com/office/officeart/2005/8/layout/radial5"/>
    <dgm:cxn modelId="{E03DA560-74C8-4489-A461-88DA4F64BA91}" type="presOf" srcId="{769541AE-F95B-4F26-BCA2-F73E20C1F74F}" destId="{2AE94764-E38D-40D0-A4F8-CC11334CC983}" srcOrd="0" destOrd="0" presId="urn:microsoft.com/office/officeart/2005/8/layout/radial5"/>
    <dgm:cxn modelId="{80FBA4BF-92A1-4106-8CBB-131EDF6EE514}" type="presOf" srcId="{2196653A-D000-49F5-B209-5083C33DB783}" destId="{75126691-7014-4999-B309-EE99DF304F47}" srcOrd="0" destOrd="0" presId="urn:microsoft.com/office/officeart/2005/8/layout/radial5"/>
    <dgm:cxn modelId="{900EF1C1-AA47-413B-A956-0B167C2F5571}" type="presOf" srcId="{B84B859E-FC11-47E1-9676-2C0A492427A7}" destId="{73F6E68A-5FE5-4466-9064-ED50C828529E}" srcOrd="1" destOrd="0" presId="urn:microsoft.com/office/officeart/2005/8/layout/radial5"/>
    <dgm:cxn modelId="{844A3953-DAEC-40B1-ADA9-F3E48BD6D524}" srcId="{7957B530-8834-4EED-ACA6-99C7E7365283}" destId="{7076DBE1-9DB8-406E-8FBC-FC09DF428B33}" srcOrd="3" destOrd="0" parTransId="{769541AE-F95B-4F26-BCA2-F73E20C1F74F}" sibTransId="{84DCFE43-E4FB-4992-9D98-4528D1EFCBCB}"/>
    <dgm:cxn modelId="{4EF9D749-7E75-4EE8-8ADA-F903997FDF3C}" type="presOf" srcId="{7957B530-8834-4EED-ACA6-99C7E7365283}" destId="{E5988467-2379-4264-80B2-AD251D61AEE5}" srcOrd="0" destOrd="0" presId="urn:microsoft.com/office/officeart/2005/8/layout/radial5"/>
    <dgm:cxn modelId="{2302AD93-1454-4274-A8AE-24B0790F4AA0}" type="presParOf" srcId="{21493C1F-224D-4DF1-8150-942CC2D5EB0B}" destId="{E5988467-2379-4264-80B2-AD251D61AEE5}" srcOrd="0" destOrd="0" presId="urn:microsoft.com/office/officeart/2005/8/layout/radial5"/>
    <dgm:cxn modelId="{06D2D7F7-73AF-4A5C-BD13-D579C1C261AF}" type="presParOf" srcId="{21493C1F-224D-4DF1-8150-942CC2D5EB0B}" destId="{30D9EDC2-E2A8-450E-B83C-D404D9B4EF14}" srcOrd="1" destOrd="0" presId="urn:microsoft.com/office/officeart/2005/8/layout/radial5"/>
    <dgm:cxn modelId="{BDE521FB-C4AE-4650-BAEA-1AD403400DBF}" type="presParOf" srcId="{30D9EDC2-E2A8-450E-B83C-D404D9B4EF14}" destId="{73F6E68A-5FE5-4466-9064-ED50C828529E}" srcOrd="0" destOrd="0" presId="urn:microsoft.com/office/officeart/2005/8/layout/radial5"/>
    <dgm:cxn modelId="{5DD4D4D0-FFF7-4B0E-8BFF-68968BD4221B}" type="presParOf" srcId="{21493C1F-224D-4DF1-8150-942CC2D5EB0B}" destId="{6FE7F308-E906-4927-BE34-69754FE01332}" srcOrd="2" destOrd="0" presId="urn:microsoft.com/office/officeart/2005/8/layout/radial5"/>
    <dgm:cxn modelId="{831B29B4-27F2-4E00-AA95-FC8D9EA10BD5}" type="presParOf" srcId="{21493C1F-224D-4DF1-8150-942CC2D5EB0B}" destId="{79D63A74-88E5-42C1-9185-011603F6D342}" srcOrd="3" destOrd="0" presId="urn:microsoft.com/office/officeart/2005/8/layout/radial5"/>
    <dgm:cxn modelId="{EA4661E2-03D7-43C6-8B2D-84A959B81218}" type="presParOf" srcId="{79D63A74-88E5-42C1-9185-011603F6D342}" destId="{2F04ABFC-1537-4057-AB00-7FDD6D856D92}" srcOrd="0" destOrd="0" presId="urn:microsoft.com/office/officeart/2005/8/layout/radial5"/>
    <dgm:cxn modelId="{B6DA4FAA-9F4F-4F26-8822-32D2925996ED}" type="presParOf" srcId="{21493C1F-224D-4DF1-8150-942CC2D5EB0B}" destId="{2CD0221A-BC41-4FB6-89C8-2BA5B681C523}" srcOrd="4" destOrd="0" presId="urn:microsoft.com/office/officeart/2005/8/layout/radial5"/>
    <dgm:cxn modelId="{0B1B5012-1B1A-4904-9FF8-536FB7F62961}" type="presParOf" srcId="{21493C1F-224D-4DF1-8150-942CC2D5EB0B}" destId="{68CAC3E2-25A2-49C9-BECB-1A40B93B3712}" srcOrd="5" destOrd="0" presId="urn:microsoft.com/office/officeart/2005/8/layout/radial5"/>
    <dgm:cxn modelId="{1A108EC1-ADCC-484A-8199-AF39352BF242}" type="presParOf" srcId="{68CAC3E2-25A2-49C9-BECB-1A40B93B3712}" destId="{E3815B57-1DFF-4CED-A3CD-31C9F58A44FD}" srcOrd="0" destOrd="0" presId="urn:microsoft.com/office/officeart/2005/8/layout/radial5"/>
    <dgm:cxn modelId="{42670FF2-1438-412C-B655-26DCD1B9A411}" type="presParOf" srcId="{21493C1F-224D-4DF1-8150-942CC2D5EB0B}" destId="{343B75AB-A373-4B99-9393-EBB7723D4D7C}" srcOrd="6" destOrd="0" presId="urn:microsoft.com/office/officeart/2005/8/layout/radial5"/>
    <dgm:cxn modelId="{14380FAC-C216-44DC-96EE-A65990BF4B4D}" type="presParOf" srcId="{21493C1F-224D-4DF1-8150-942CC2D5EB0B}" destId="{2AE94764-E38D-40D0-A4F8-CC11334CC983}" srcOrd="7" destOrd="0" presId="urn:microsoft.com/office/officeart/2005/8/layout/radial5"/>
    <dgm:cxn modelId="{31A85421-4AE7-48B4-AF63-25C3A56DBB26}" type="presParOf" srcId="{2AE94764-E38D-40D0-A4F8-CC11334CC983}" destId="{AE87E9D6-3019-4181-BB61-96C049B70A08}" srcOrd="0" destOrd="0" presId="urn:microsoft.com/office/officeart/2005/8/layout/radial5"/>
    <dgm:cxn modelId="{450248F0-1D7E-4A0E-A47F-AD44D9B9B079}" type="presParOf" srcId="{21493C1F-224D-4DF1-8150-942CC2D5EB0B}" destId="{2B8E5F58-F16B-4ABA-97EE-41D41428C2C4}" srcOrd="8" destOrd="0" presId="urn:microsoft.com/office/officeart/2005/8/layout/radial5"/>
    <dgm:cxn modelId="{5279A260-AA46-4A4A-ADD1-B41D184B1357}" type="presParOf" srcId="{21493C1F-224D-4DF1-8150-942CC2D5EB0B}" destId="{8DD2145A-52BD-420B-951F-E3A6635D65D1}" srcOrd="9" destOrd="0" presId="urn:microsoft.com/office/officeart/2005/8/layout/radial5"/>
    <dgm:cxn modelId="{A1960565-5DC6-41E3-9EF7-5731039ECC4D}" type="presParOf" srcId="{8DD2145A-52BD-420B-951F-E3A6635D65D1}" destId="{5A9F6EFC-D2AA-4C28-8AF5-7D85D3D9718B}" srcOrd="0" destOrd="0" presId="urn:microsoft.com/office/officeart/2005/8/layout/radial5"/>
    <dgm:cxn modelId="{3C9CBDE1-374B-49F0-BC66-DD89B706EC3D}" type="presParOf" srcId="{21493C1F-224D-4DF1-8150-942CC2D5EB0B}" destId="{E8AA9B29-6B68-4444-9837-DE9BE5253CA3}" srcOrd="10" destOrd="0" presId="urn:microsoft.com/office/officeart/2005/8/layout/radial5"/>
    <dgm:cxn modelId="{996B0479-B6A8-4326-AA0B-D5CC9282D2F3}" type="presParOf" srcId="{21493C1F-224D-4DF1-8150-942CC2D5EB0B}" destId="{6DE19666-01B5-4832-9A57-55F2491890A6}" srcOrd="11" destOrd="0" presId="urn:microsoft.com/office/officeart/2005/8/layout/radial5"/>
    <dgm:cxn modelId="{BF9569F7-4F5A-451A-BEC6-07273CFC441E}" type="presParOf" srcId="{6DE19666-01B5-4832-9A57-55F2491890A6}" destId="{8A18EAFA-1B6E-49E1-9E24-2528BB3861D4}" srcOrd="0" destOrd="0" presId="urn:microsoft.com/office/officeart/2005/8/layout/radial5"/>
    <dgm:cxn modelId="{8EFC9F36-D590-47F3-824B-7FCC5AFE8E6D}" type="presParOf" srcId="{21493C1F-224D-4DF1-8150-942CC2D5EB0B}" destId="{75126691-7014-4999-B309-EE99DF304F4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17BBF-9948-4F6C-9DDA-345E854E0565}" type="doc">
      <dgm:prSet loTypeId="urn:microsoft.com/office/officeart/2005/8/layout/vProcess5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FE9F1654-18E0-4BCC-A167-39E1152B2D2F}">
      <dgm:prSet phldrT="[Metin]"/>
      <dgm:spPr/>
      <dgm:t>
        <a:bodyPr/>
        <a:lstStyle/>
        <a:p>
          <a:r>
            <a:rPr lang="tr-TR" dirty="0" smtClean="0"/>
            <a:t>Tüm gün çorap ve ayakkabı içinde kalan ayaklar akşam mutlaka sabun ve suyla yıkanmalıdır.</a:t>
          </a:r>
          <a:endParaRPr lang="tr-TR" dirty="0"/>
        </a:p>
      </dgm:t>
    </dgm:pt>
    <dgm:pt modelId="{F274CA73-0681-4A04-A5F9-EF4F6E4972E8}" type="parTrans" cxnId="{FED148A6-B695-4B5F-93D2-49BC47FB673B}">
      <dgm:prSet/>
      <dgm:spPr/>
      <dgm:t>
        <a:bodyPr/>
        <a:lstStyle/>
        <a:p>
          <a:endParaRPr lang="tr-TR"/>
        </a:p>
      </dgm:t>
    </dgm:pt>
    <dgm:pt modelId="{6BE38F15-B8EA-49F5-9A53-9B8EFC358650}" type="sibTrans" cxnId="{FED148A6-B695-4B5F-93D2-49BC47FB673B}">
      <dgm:prSet/>
      <dgm:spPr/>
      <dgm:t>
        <a:bodyPr/>
        <a:lstStyle/>
        <a:p>
          <a:endParaRPr lang="tr-TR"/>
        </a:p>
      </dgm:t>
    </dgm:pt>
    <dgm:pt modelId="{6CC70137-4F92-44FB-841E-7F9C3A06C403}">
      <dgm:prSet phldrT="[Metin]"/>
      <dgm:spPr/>
      <dgm:t>
        <a:bodyPr/>
        <a:lstStyle/>
        <a:p>
          <a:r>
            <a:rPr lang="tr-TR" dirty="0" smtClean="0"/>
            <a:t>Temizlik yeterince yapılmamışsa mantar hastalıkları yada kötü koku gibi sorunlar ortaya çıkar.</a:t>
          </a:r>
          <a:endParaRPr lang="tr-TR" dirty="0"/>
        </a:p>
      </dgm:t>
    </dgm:pt>
    <dgm:pt modelId="{F13CFA5B-7165-403D-9CE6-C28AE95E27F0}" type="parTrans" cxnId="{D6CAE3EE-651C-47C3-84F6-55AA3C217B90}">
      <dgm:prSet/>
      <dgm:spPr/>
      <dgm:t>
        <a:bodyPr/>
        <a:lstStyle/>
        <a:p>
          <a:endParaRPr lang="tr-TR"/>
        </a:p>
      </dgm:t>
    </dgm:pt>
    <dgm:pt modelId="{CA413946-C99D-48F0-84FB-3E2617B64BDD}" type="sibTrans" cxnId="{D6CAE3EE-651C-47C3-84F6-55AA3C217B90}">
      <dgm:prSet/>
      <dgm:spPr/>
      <dgm:t>
        <a:bodyPr/>
        <a:lstStyle/>
        <a:p>
          <a:endParaRPr lang="tr-TR"/>
        </a:p>
      </dgm:t>
    </dgm:pt>
    <dgm:pt modelId="{D5778123-C80E-46C4-BCB3-4F77EB69A8DF}">
      <dgm:prSet phldrT="[Metin]"/>
      <dgm:spPr/>
      <dgm:t>
        <a:bodyPr/>
        <a:lstStyle/>
        <a:p>
          <a:r>
            <a:rPr lang="tr-TR" dirty="0" smtClean="0"/>
            <a:t>Giyilen ayakkabılar gün içerisinde havalandırılmalıdır.</a:t>
          </a:r>
          <a:endParaRPr lang="tr-TR" dirty="0"/>
        </a:p>
      </dgm:t>
    </dgm:pt>
    <dgm:pt modelId="{4BAE2745-B794-484B-9E6D-7BF6F85422E1}" type="parTrans" cxnId="{ADB7F988-3F49-487A-AF62-7620D312FB97}">
      <dgm:prSet/>
      <dgm:spPr/>
      <dgm:t>
        <a:bodyPr/>
        <a:lstStyle/>
        <a:p>
          <a:endParaRPr lang="tr-TR"/>
        </a:p>
      </dgm:t>
    </dgm:pt>
    <dgm:pt modelId="{EE17C4E0-C8D8-4CB0-8603-8CD60DC115C4}" type="sibTrans" cxnId="{ADB7F988-3F49-487A-AF62-7620D312FB97}">
      <dgm:prSet/>
      <dgm:spPr/>
      <dgm:t>
        <a:bodyPr/>
        <a:lstStyle/>
        <a:p>
          <a:endParaRPr lang="tr-TR"/>
        </a:p>
      </dgm:t>
    </dgm:pt>
    <dgm:pt modelId="{D3126A71-6658-4B7C-9FD1-B7E7123117F8}" type="pres">
      <dgm:prSet presAssocID="{85917BBF-9948-4F6C-9DDA-345E854E05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F7210-3264-4633-861F-CF888AD97153}" type="pres">
      <dgm:prSet presAssocID="{85917BBF-9948-4F6C-9DDA-345E854E0565}" presName="dummyMaxCanvas" presStyleCnt="0">
        <dgm:presLayoutVars/>
      </dgm:prSet>
      <dgm:spPr/>
    </dgm:pt>
    <dgm:pt modelId="{CC529E85-28FA-4228-8741-C55ACD8422C2}" type="pres">
      <dgm:prSet presAssocID="{85917BBF-9948-4F6C-9DDA-345E854E056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9B04B7-F8CF-4646-AF9B-04D7DACCFE6B}" type="pres">
      <dgm:prSet presAssocID="{85917BBF-9948-4F6C-9DDA-345E854E056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8F5185-B262-4129-B7D4-1494E3B987A5}" type="pres">
      <dgm:prSet presAssocID="{85917BBF-9948-4F6C-9DDA-345E854E056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7B7F04-9CC1-4961-8730-8E87A4E3A038}" type="pres">
      <dgm:prSet presAssocID="{85917BBF-9948-4F6C-9DDA-345E854E056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94DECD-69C0-4295-87FC-A33308D6B56A}" type="pres">
      <dgm:prSet presAssocID="{85917BBF-9948-4F6C-9DDA-345E854E056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BA96D4-90F7-4EF3-8691-3AF003A785BD}" type="pres">
      <dgm:prSet presAssocID="{85917BBF-9948-4F6C-9DDA-345E854E056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B57E1A-026A-42F8-9B00-2B5997F7EDAA}" type="pres">
      <dgm:prSet presAssocID="{85917BBF-9948-4F6C-9DDA-345E854E056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84FE0B-C86B-4DD1-BDA3-3636A6E198F5}" type="pres">
      <dgm:prSet presAssocID="{85917BBF-9948-4F6C-9DDA-345E854E056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B7F988-3F49-487A-AF62-7620D312FB97}" srcId="{85917BBF-9948-4F6C-9DDA-345E854E0565}" destId="{D5778123-C80E-46C4-BCB3-4F77EB69A8DF}" srcOrd="2" destOrd="0" parTransId="{4BAE2745-B794-484B-9E6D-7BF6F85422E1}" sibTransId="{EE17C4E0-C8D8-4CB0-8603-8CD60DC115C4}"/>
    <dgm:cxn modelId="{F1D6482F-5C6A-4B9E-92FF-DC0FECB06C2F}" type="presOf" srcId="{6CC70137-4F92-44FB-841E-7F9C3A06C403}" destId="{A29B04B7-F8CF-4646-AF9B-04D7DACCFE6B}" srcOrd="0" destOrd="0" presId="urn:microsoft.com/office/officeart/2005/8/layout/vProcess5"/>
    <dgm:cxn modelId="{F575134C-85FF-4655-AA10-46DAFE55A7F2}" type="presOf" srcId="{D5778123-C80E-46C4-BCB3-4F77EB69A8DF}" destId="{948F5185-B262-4129-B7D4-1494E3B987A5}" srcOrd="0" destOrd="0" presId="urn:microsoft.com/office/officeart/2005/8/layout/vProcess5"/>
    <dgm:cxn modelId="{BC797120-AC0A-4BEC-9078-E117A60A4A16}" type="presOf" srcId="{FE9F1654-18E0-4BCC-A167-39E1152B2D2F}" destId="{CC529E85-28FA-4228-8741-C55ACD8422C2}" srcOrd="0" destOrd="0" presId="urn:microsoft.com/office/officeart/2005/8/layout/vProcess5"/>
    <dgm:cxn modelId="{D6CAE3EE-651C-47C3-84F6-55AA3C217B90}" srcId="{85917BBF-9948-4F6C-9DDA-345E854E0565}" destId="{6CC70137-4F92-44FB-841E-7F9C3A06C403}" srcOrd="1" destOrd="0" parTransId="{F13CFA5B-7165-403D-9CE6-C28AE95E27F0}" sibTransId="{CA413946-C99D-48F0-84FB-3E2617B64BDD}"/>
    <dgm:cxn modelId="{570D960B-CEB8-4DC1-97D8-A4919CE043CC}" type="presOf" srcId="{6BE38F15-B8EA-49F5-9A53-9B8EFC358650}" destId="{9A7B7F04-9CC1-4961-8730-8E87A4E3A038}" srcOrd="0" destOrd="0" presId="urn:microsoft.com/office/officeart/2005/8/layout/vProcess5"/>
    <dgm:cxn modelId="{704A617A-FF56-43E2-B6F5-34334904532E}" type="presOf" srcId="{CA413946-C99D-48F0-84FB-3E2617B64BDD}" destId="{9494DECD-69C0-4295-87FC-A33308D6B56A}" srcOrd="0" destOrd="0" presId="urn:microsoft.com/office/officeart/2005/8/layout/vProcess5"/>
    <dgm:cxn modelId="{265E2954-93E6-47A5-BB5C-3A038BDB4BB0}" type="presOf" srcId="{85917BBF-9948-4F6C-9DDA-345E854E0565}" destId="{D3126A71-6658-4B7C-9FD1-B7E7123117F8}" srcOrd="0" destOrd="0" presId="urn:microsoft.com/office/officeart/2005/8/layout/vProcess5"/>
    <dgm:cxn modelId="{0DA5B6E4-6ECF-42AF-9F03-7F49B77AB71F}" type="presOf" srcId="{6CC70137-4F92-44FB-841E-7F9C3A06C403}" destId="{88B57E1A-026A-42F8-9B00-2B5997F7EDAA}" srcOrd="1" destOrd="0" presId="urn:microsoft.com/office/officeart/2005/8/layout/vProcess5"/>
    <dgm:cxn modelId="{E3E9072E-80BA-484F-98B6-5DA458852E21}" type="presOf" srcId="{FE9F1654-18E0-4BCC-A167-39E1152B2D2F}" destId="{1EBA96D4-90F7-4EF3-8691-3AF003A785BD}" srcOrd="1" destOrd="0" presId="urn:microsoft.com/office/officeart/2005/8/layout/vProcess5"/>
    <dgm:cxn modelId="{FED148A6-B695-4B5F-93D2-49BC47FB673B}" srcId="{85917BBF-9948-4F6C-9DDA-345E854E0565}" destId="{FE9F1654-18E0-4BCC-A167-39E1152B2D2F}" srcOrd="0" destOrd="0" parTransId="{F274CA73-0681-4A04-A5F9-EF4F6E4972E8}" sibTransId="{6BE38F15-B8EA-49F5-9A53-9B8EFC358650}"/>
    <dgm:cxn modelId="{7C7055A9-BD7E-429B-A33E-BB2282E56CF7}" type="presOf" srcId="{D5778123-C80E-46C4-BCB3-4F77EB69A8DF}" destId="{7984FE0B-C86B-4DD1-BDA3-3636A6E198F5}" srcOrd="1" destOrd="0" presId="urn:microsoft.com/office/officeart/2005/8/layout/vProcess5"/>
    <dgm:cxn modelId="{0869962D-6BCA-499A-B8E2-B42DFA861408}" type="presParOf" srcId="{D3126A71-6658-4B7C-9FD1-B7E7123117F8}" destId="{D7AF7210-3264-4633-861F-CF888AD97153}" srcOrd="0" destOrd="0" presId="urn:microsoft.com/office/officeart/2005/8/layout/vProcess5"/>
    <dgm:cxn modelId="{722F88FC-51D9-4EB0-9263-7DBDD2840DD9}" type="presParOf" srcId="{D3126A71-6658-4B7C-9FD1-B7E7123117F8}" destId="{CC529E85-28FA-4228-8741-C55ACD8422C2}" srcOrd="1" destOrd="0" presId="urn:microsoft.com/office/officeart/2005/8/layout/vProcess5"/>
    <dgm:cxn modelId="{05D86C69-4CB7-4E84-B760-0B6D851782E4}" type="presParOf" srcId="{D3126A71-6658-4B7C-9FD1-B7E7123117F8}" destId="{A29B04B7-F8CF-4646-AF9B-04D7DACCFE6B}" srcOrd="2" destOrd="0" presId="urn:microsoft.com/office/officeart/2005/8/layout/vProcess5"/>
    <dgm:cxn modelId="{5EF21663-6516-4ADF-9548-2DFEEAE5CBAD}" type="presParOf" srcId="{D3126A71-6658-4B7C-9FD1-B7E7123117F8}" destId="{948F5185-B262-4129-B7D4-1494E3B987A5}" srcOrd="3" destOrd="0" presId="urn:microsoft.com/office/officeart/2005/8/layout/vProcess5"/>
    <dgm:cxn modelId="{74C51582-C9F0-422B-9769-7B817655B408}" type="presParOf" srcId="{D3126A71-6658-4B7C-9FD1-B7E7123117F8}" destId="{9A7B7F04-9CC1-4961-8730-8E87A4E3A038}" srcOrd="4" destOrd="0" presId="urn:microsoft.com/office/officeart/2005/8/layout/vProcess5"/>
    <dgm:cxn modelId="{FF0EB894-AA62-4D5E-9978-4050B81ED667}" type="presParOf" srcId="{D3126A71-6658-4B7C-9FD1-B7E7123117F8}" destId="{9494DECD-69C0-4295-87FC-A33308D6B56A}" srcOrd="5" destOrd="0" presId="urn:microsoft.com/office/officeart/2005/8/layout/vProcess5"/>
    <dgm:cxn modelId="{C78BEDCF-59AF-4E1E-BBD8-C1B0C2651E23}" type="presParOf" srcId="{D3126A71-6658-4B7C-9FD1-B7E7123117F8}" destId="{1EBA96D4-90F7-4EF3-8691-3AF003A785BD}" srcOrd="6" destOrd="0" presId="urn:microsoft.com/office/officeart/2005/8/layout/vProcess5"/>
    <dgm:cxn modelId="{529D0F70-FBBA-4E4E-8841-E51D7E02F7CB}" type="presParOf" srcId="{D3126A71-6658-4B7C-9FD1-B7E7123117F8}" destId="{88B57E1A-026A-42F8-9B00-2B5997F7EDAA}" srcOrd="7" destOrd="0" presId="urn:microsoft.com/office/officeart/2005/8/layout/vProcess5"/>
    <dgm:cxn modelId="{B3FC0E8D-AE14-49DA-8265-129EE7A7B150}" type="presParOf" srcId="{D3126A71-6658-4B7C-9FD1-B7E7123117F8}" destId="{7984FE0B-C86B-4DD1-BDA3-3636A6E198F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88467-2379-4264-80B2-AD251D61AEE5}">
      <dsp:nvSpPr>
        <dsp:cNvPr id="0" name=""/>
        <dsp:cNvSpPr/>
      </dsp:nvSpPr>
      <dsp:spPr>
        <a:xfrm>
          <a:off x="4918531" y="2238500"/>
          <a:ext cx="2209161" cy="142021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KİŞİSEL BAKIM VE TEMİZLİK</a:t>
          </a:r>
          <a:endParaRPr lang="tr-T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18531" y="2238500"/>
        <a:ext cx="2209161" cy="1420215"/>
      </dsp:txXfrm>
    </dsp:sp>
    <dsp:sp modelId="{30D9EDC2-E2A8-450E-B83C-D404D9B4EF14}">
      <dsp:nvSpPr>
        <dsp:cNvPr id="0" name=""/>
        <dsp:cNvSpPr/>
      </dsp:nvSpPr>
      <dsp:spPr>
        <a:xfrm rot="16200000">
          <a:off x="5739578" y="1638490"/>
          <a:ext cx="567067" cy="50824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6200000">
        <a:off x="5739578" y="1638490"/>
        <a:ext cx="567067" cy="508245"/>
      </dsp:txXfrm>
    </dsp:sp>
    <dsp:sp modelId="{6FE7F308-E906-4927-BE34-69754FE01332}">
      <dsp:nvSpPr>
        <dsp:cNvPr id="0" name=""/>
        <dsp:cNvSpPr/>
      </dsp:nvSpPr>
      <dsp:spPr>
        <a:xfrm>
          <a:off x="4860491" y="30491"/>
          <a:ext cx="2325242" cy="149484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 VE YÜZ TEMİZLİĞİ</a:t>
          </a:r>
          <a:endParaRPr lang="tr-TR" sz="1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860491" y="30491"/>
        <a:ext cx="2325242" cy="1494840"/>
      </dsp:txXfrm>
    </dsp:sp>
    <dsp:sp modelId="{79D63A74-88E5-42C1-9185-011603F6D342}">
      <dsp:nvSpPr>
        <dsp:cNvPr id="0" name=""/>
        <dsp:cNvSpPr/>
      </dsp:nvSpPr>
      <dsp:spPr>
        <a:xfrm rot="20103912">
          <a:off x="6936123" y="2191370"/>
          <a:ext cx="338269" cy="50824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20103912">
        <a:off x="6936123" y="2191370"/>
        <a:ext cx="338269" cy="508245"/>
      </dsp:txXfrm>
    </dsp:sp>
    <dsp:sp modelId="{2CD0221A-BC41-4FB6-89C8-2BA5B681C523}">
      <dsp:nvSpPr>
        <dsp:cNvPr id="0" name=""/>
        <dsp:cNvSpPr/>
      </dsp:nvSpPr>
      <dsp:spPr>
        <a:xfrm>
          <a:off x="7152300" y="956834"/>
          <a:ext cx="2296491" cy="186588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TUVALET ALIŞKANLIĞI VE TEMİZLİĞİ </a:t>
          </a:r>
          <a:endParaRPr lang="tr-TR" sz="1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152300" y="956834"/>
        <a:ext cx="2296491" cy="1865884"/>
      </dsp:txXfrm>
    </dsp:sp>
    <dsp:sp modelId="{68CAC3E2-25A2-49C9-BECB-1A40B93B3712}">
      <dsp:nvSpPr>
        <dsp:cNvPr id="0" name=""/>
        <dsp:cNvSpPr/>
      </dsp:nvSpPr>
      <dsp:spPr>
        <a:xfrm rot="1514376">
          <a:off x="6936705" y="3229201"/>
          <a:ext cx="441401" cy="50824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514376">
        <a:off x="6936705" y="3229201"/>
        <a:ext cx="441401" cy="508245"/>
      </dsp:txXfrm>
    </dsp:sp>
    <dsp:sp modelId="{343B75AB-A373-4B99-9393-EBB7723D4D7C}">
      <dsp:nvSpPr>
        <dsp:cNvPr id="0" name=""/>
        <dsp:cNvSpPr/>
      </dsp:nvSpPr>
      <dsp:spPr>
        <a:xfrm>
          <a:off x="7190948" y="3299785"/>
          <a:ext cx="2325242" cy="149484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AYAK TEMİZLİĞİ</a:t>
          </a:r>
          <a:endParaRPr lang="tr-TR" sz="1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190948" y="3299785"/>
        <a:ext cx="2325242" cy="1494840"/>
      </dsp:txXfrm>
    </dsp:sp>
    <dsp:sp modelId="{2AE94764-E38D-40D0-A4F8-CC11334CC983}">
      <dsp:nvSpPr>
        <dsp:cNvPr id="0" name=""/>
        <dsp:cNvSpPr/>
      </dsp:nvSpPr>
      <dsp:spPr>
        <a:xfrm rot="5400000">
          <a:off x="5739578" y="3750479"/>
          <a:ext cx="567067" cy="50824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5400000">
        <a:off x="5739578" y="3750479"/>
        <a:ext cx="567067" cy="508245"/>
      </dsp:txXfrm>
    </dsp:sp>
    <dsp:sp modelId="{2B8E5F58-F16B-4ABA-97EE-41D41428C2C4}">
      <dsp:nvSpPr>
        <dsp:cNvPr id="0" name=""/>
        <dsp:cNvSpPr/>
      </dsp:nvSpPr>
      <dsp:spPr>
        <a:xfrm>
          <a:off x="4860491" y="4371884"/>
          <a:ext cx="2325242" cy="149484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SAÇ TEMİZLİĞİ VE BAKIMI</a:t>
          </a:r>
          <a:endParaRPr lang="tr-TR" sz="1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860491" y="4371884"/>
        <a:ext cx="2325242" cy="1494840"/>
      </dsp:txXfrm>
    </dsp:sp>
    <dsp:sp modelId="{8DD2145A-52BD-420B-951F-E3A6635D65D1}">
      <dsp:nvSpPr>
        <dsp:cNvPr id="0" name=""/>
        <dsp:cNvSpPr/>
      </dsp:nvSpPr>
      <dsp:spPr>
        <a:xfrm rot="9231678">
          <a:off x="4790166" y="3216398"/>
          <a:ext cx="338815" cy="50824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9231678">
        <a:off x="4790166" y="3216398"/>
        <a:ext cx="338815" cy="508245"/>
      </dsp:txXfrm>
    </dsp:sp>
    <dsp:sp modelId="{E8AA9B29-6B68-4444-9837-DE9BE5253CA3}">
      <dsp:nvSpPr>
        <dsp:cNvPr id="0" name=""/>
        <dsp:cNvSpPr/>
      </dsp:nvSpPr>
      <dsp:spPr>
        <a:xfrm>
          <a:off x="2675804" y="3273285"/>
          <a:ext cx="2325242" cy="149484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AĞIZ VE DİŞ BAKIMI</a:t>
          </a:r>
          <a:endParaRPr lang="tr-TR" sz="1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75804" y="3273285"/>
        <a:ext cx="2325242" cy="1494840"/>
      </dsp:txXfrm>
    </dsp:sp>
    <dsp:sp modelId="{6DE19666-01B5-4832-9A57-55F2491890A6}">
      <dsp:nvSpPr>
        <dsp:cNvPr id="0" name=""/>
        <dsp:cNvSpPr/>
      </dsp:nvSpPr>
      <dsp:spPr>
        <a:xfrm rot="12560076">
          <a:off x="4891578" y="2140273"/>
          <a:ext cx="290674" cy="50824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2560076">
        <a:off x="4891578" y="2140273"/>
        <a:ext cx="290674" cy="508245"/>
      </dsp:txXfrm>
    </dsp:sp>
    <dsp:sp modelId="{75126691-7014-4999-B309-EE99DF304F47}">
      <dsp:nvSpPr>
        <dsp:cNvPr id="0" name=""/>
        <dsp:cNvSpPr/>
      </dsp:nvSpPr>
      <dsp:spPr>
        <a:xfrm>
          <a:off x="2834838" y="1062835"/>
          <a:ext cx="2325242" cy="149484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TIRNAK TEMİZLİĞİ</a:t>
          </a:r>
          <a:endParaRPr lang="tr-TR" sz="1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34838" y="1062835"/>
        <a:ext cx="2325242" cy="1494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29E85-28FA-4228-8741-C55ACD8422C2}">
      <dsp:nvSpPr>
        <dsp:cNvPr id="0" name=""/>
        <dsp:cNvSpPr/>
      </dsp:nvSpPr>
      <dsp:spPr>
        <a:xfrm>
          <a:off x="0" y="0"/>
          <a:ext cx="8752398" cy="12305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Tüm gün çorap ve ayakkabı içinde kalan ayaklar akşam mutlaka sabun ve suyla yıkanmalıdır.</a:t>
          </a:r>
          <a:endParaRPr lang="tr-TR" sz="2700" kern="1200" dirty="0"/>
        </a:p>
      </dsp:txBody>
      <dsp:txXfrm>
        <a:off x="0" y="0"/>
        <a:ext cx="7496595" cy="1230575"/>
      </dsp:txXfrm>
    </dsp:sp>
    <dsp:sp modelId="{A29B04B7-F8CF-4646-AF9B-04D7DACCFE6B}">
      <dsp:nvSpPr>
        <dsp:cNvPr id="0" name=""/>
        <dsp:cNvSpPr/>
      </dsp:nvSpPr>
      <dsp:spPr>
        <a:xfrm>
          <a:off x="772270" y="1435671"/>
          <a:ext cx="8752398" cy="12305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Temizlik yeterince yapılmamışsa mantar hastalıkları yada kötü koku gibi sorunlar ortaya çıkar.</a:t>
          </a:r>
          <a:endParaRPr lang="tr-TR" sz="2700" kern="1200" dirty="0"/>
        </a:p>
      </dsp:txBody>
      <dsp:txXfrm>
        <a:off x="772270" y="1435671"/>
        <a:ext cx="7180253" cy="1230575"/>
      </dsp:txXfrm>
    </dsp:sp>
    <dsp:sp modelId="{948F5185-B262-4129-B7D4-1494E3B987A5}">
      <dsp:nvSpPr>
        <dsp:cNvPr id="0" name=""/>
        <dsp:cNvSpPr/>
      </dsp:nvSpPr>
      <dsp:spPr>
        <a:xfrm>
          <a:off x="1544540" y="2871343"/>
          <a:ext cx="8752398" cy="12305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Giyilen ayakkabılar gün içerisinde havalandırılmalıdır.</a:t>
          </a:r>
          <a:endParaRPr lang="tr-TR" sz="2700" kern="1200" dirty="0"/>
        </a:p>
      </dsp:txBody>
      <dsp:txXfrm>
        <a:off x="1544540" y="2871343"/>
        <a:ext cx="7180253" cy="1230575"/>
      </dsp:txXfrm>
    </dsp:sp>
    <dsp:sp modelId="{9A7B7F04-9CC1-4961-8730-8E87A4E3A038}">
      <dsp:nvSpPr>
        <dsp:cNvPr id="0" name=""/>
        <dsp:cNvSpPr/>
      </dsp:nvSpPr>
      <dsp:spPr>
        <a:xfrm>
          <a:off x="7952523" y="933186"/>
          <a:ext cx="799874" cy="799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7952523" y="933186"/>
        <a:ext cx="799874" cy="799874"/>
      </dsp:txXfrm>
    </dsp:sp>
    <dsp:sp modelId="{9494DECD-69C0-4295-87FC-A33308D6B56A}">
      <dsp:nvSpPr>
        <dsp:cNvPr id="0" name=""/>
        <dsp:cNvSpPr/>
      </dsp:nvSpPr>
      <dsp:spPr>
        <a:xfrm>
          <a:off x="8724794" y="2360654"/>
          <a:ext cx="799874" cy="799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8724794" y="2360654"/>
        <a:ext cx="799874" cy="79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006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907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134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336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228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078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1507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084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28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883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436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23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806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651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852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805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3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B61195-1B98-4FC8-8C4A-0DA22CC25EE7}" type="datetimeFigureOut">
              <a:rPr lang="tr-TR" smtClean="0"/>
              <a:pPr/>
              <a:t>01.11.2018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0F0A8D-F700-4986-81EF-5C9E6A7E5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59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616765"/>
            <a:ext cx="6815669" cy="1769899"/>
          </a:xfrm>
        </p:spPr>
        <p:txBody>
          <a:bodyPr/>
          <a:lstStyle/>
          <a:p>
            <a:r>
              <a:rPr lang="tr-TR" dirty="0" smtClean="0">
                <a:latin typeface="Elephant" panose="02020904090505020303" pitchFamily="18" charset="0"/>
              </a:rPr>
              <a:t>KİŞİSEL BAKIM VE TEMİZLİK</a:t>
            </a:r>
            <a:endParaRPr lang="tr-TR" dirty="0">
              <a:latin typeface="Elephant" panose="020209040905050203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latin typeface="Elephant" panose="02020904090505020303" pitchFamily="18" charset="0"/>
              </a:rPr>
              <a:t>KUMAVŞARI YADELLER İLK-ORTAOKULU</a:t>
            </a:r>
            <a:endParaRPr lang="tr-TR" dirty="0" smtClean="0">
              <a:latin typeface="Elephant" panose="02020904090505020303" pitchFamily="18" charset="0"/>
            </a:endParaRPr>
          </a:p>
          <a:p>
            <a:pPr algn="ctr"/>
            <a:r>
              <a:rPr lang="tr-TR" dirty="0" smtClean="0">
                <a:latin typeface="Elephant" panose="02020904090505020303" pitchFamily="18" charset="0"/>
              </a:rPr>
              <a:t>REHBERLİK SERVİSİ</a:t>
            </a:r>
            <a:endParaRPr lang="tr-TR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05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Çift Dalga 4"/>
          <p:cNvSpPr/>
          <p:nvPr/>
        </p:nvSpPr>
        <p:spPr>
          <a:xfrm>
            <a:off x="1669774" y="1093670"/>
            <a:ext cx="9601196" cy="1285461"/>
          </a:xfrm>
          <a:prstGeom prst="double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9774" y="10752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TUVALET ALIŞKANLIĞI VE </a:t>
            </a:r>
            <a:r>
              <a:rPr lang="tr-TR" dirty="0"/>
              <a:t>TEMİZLİĞİ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2148" y="2556932"/>
            <a:ext cx="4893365" cy="3318936"/>
          </a:xfrm>
        </p:spPr>
        <p:txBody>
          <a:bodyPr/>
          <a:lstStyle/>
          <a:p>
            <a:r>
              <a:rPr lang="tr-TR" dirty="0" smtClean="0"/>
              <a:t>En çok mikrop ve bakteri bulunan yerler tuvaletlerdir. O yüzden bu alanlarda temizliği çok daha fazla önem vermemiz gerekir.</a:t>
            </a:r>
            <a:endParaRPr lang="tr-TR" dirty="0"/>
          </a:p>
        </p:txBody>
      </p:sp>
      <p:pic>
        <p:nvPicPr>
          <p:cNvPr id="1026" name="Picture 2" descr="4825025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513" y="2556932"/>
            <a:ext cx="5291137" cy="35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844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sev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70" y="437323"/>
            <a:ext cx="11317357" cy="59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199861" y="1258957"/>
            <a:ext cx="7460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TEŞEKKÜRLER</a:t>
            </a:r>
            <a:endParaRPr lang="tr-TR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Resim 6" descr="C:\Users\Rehberlik\Desktop\ios_emoji_smiling_face_with_hal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4486" y="982132"/>
            <a:ext cx="2372139" cy="189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42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hijyen-ile-ilgili-afisler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30" y="475276"/>
            <a:ext cx="11224591" cy="58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280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3316515674"/>
              </p:ext>
            </p:extLst>
          </p:nvPr>
        </p:nvGraphicFramePr>
        <p:xfrm>
          <a:off x="-238539" y="437323"/>
          <a:ext cx="12046225" cy="589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189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Çift Dalga 8"/>
          <p:cNvSpPr/>
          <p:nvPr/>
        </p:nvSpPr>
        <p:spPr>
          <a:xfrm>
            <a:off x="1669774" y="1093670"/>
            <a:ext cx="8521148" cy="1285461"/>
          </a:xfrm>
          <a:prstGeom prst="double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 VE YÜZ TEMİZLİĞİ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Eller vücutta en çok kirlenen ve mikroorganizmalarla en çok temas eden organlardır.</a:t>
            </a:r>
          </a:p>
          <a:p>
            <a:r>
              <a:rPr lang="tr-TR" dirty="0" smtClean="0"/>
              <a:t>Yemeklerden önce ve sonra</a:t>
            </a:r>
          </a:p>
          <a:p>
            <a:r>
              <a:rPr lang="tr-TR" dirty="0" smtClean="0"/>
              <a:t>Tuvaletten çıktıktan sonra</a:t>
            </a:r>
          </a:p>
          <a:p>
            <a:r>
              <a:rPr lang="tr-TR" dirty="0" smtClean="0"/>
              <a:t>Okuldan dönüldüğünde</a:t>
            </a:r>
          </a:p>
          <a:p>
            <a:r>
              <a:rPr lang="tr-TR" dirty="0" smtClean="0"/>
              <a:t>Oyun oynadıktan sonra</a:t>
            </a:r>
            <a:endParaRPr lang="tr-TR" dirty="0"/>
          </a:p>
        </p:txBody>
      </p:sp>
      <p:sp>
        <p:nvSpPr>
          <p:cNvPr id="7" name="Sağ Ayraç 6"/>
          <p:cNvSpPr/>
          <p:nvPr/>
        </p:nvSpPr>
        <p:spPr>
          <a:xfrm>
            <a:off x="5138534" y="3604589"/>
            <a:ext cx="437322" cy="1789044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188765" y="3023302"/>
            <a:ext cx="4094923" cy="295161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SABUN VE BOL SU İLE YIKA</a:t>
            </a:r>
            <a:endParaRPr lang="tr-TR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45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soa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35" y="503583"/>
            <a:ext cx="11145078" cy="584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248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ift Dalga 3"/>
          <p:cNvSpPr/>
          <p:nvPr/>
        </p:nvSpPr>
        <p:spPr>
          <a:xfrm>
            <a:off x="2266122" y="1093670"/>
            <a:ext cx="7354956" cy="1285461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TIRNAK TEMİZLİĞİ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556932"/>
            <a:ext cx="8723242" cy="3318936"/>
          </a:xfrm>
        </p:spPr>
        <p:txBody>
          <a:bodyPr/>
          <a:lstStyle/>
          <a:p>
            <a:r>
              <a:rPr lang="tr-TR" dirty="0" smtClean="0"/>
              <a:t>Tırnaklar, el ve ayak gibi çok kullanılan organlarımızın uç kısımlarında bulundukları için daha fazla kirlenir.</a:t>
            </a:r>
            <a:endParaRPr lang="tr-TR" dirty="0"/>
          </a:p>
          <a:p>
            <a:r>
              <a:rPr lang="tr-TR" dirty="0" smtClean="0"/>
              <a:t>Bu nedenle tırnak temizliği çok önemlidir.</a:t>
            </a:r>
          </a:p>
          <a:p>
            <a:r>
              <a:rPr lang="tr-TR" dirty="0" smtClean="0"/>
              <a:t>Tırnaklar tırnak makasıyla düzenli bir şekilde </a:t>
            </a:r>
          </a:p>
          <a:p>
            <a:pPr marL="0" indent="0">
              <a:buNone/>
            </a:pPr>
            <a:r>
              <a:rPr lang="tr-TR" dirty="0" smtClean="0"/>
              <a:t>kesilmelidir.</a:t>
            </a:r>
            <a:endParaRPr lang="tr-TR" dirty="0"/>
          </a:p>
        </p:txBody>
      </p:sp>
      <p:pic>
        <p:nvPicPr>
          <p:cNvPr id="4098" name="Picture 2" descr="960x500xtrimmed_na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157" y="3098143"/>
            <a:ext cx="4359965" cy="2653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167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ift Dalga 3"/>
          <p:cNvSpPr/>
          <p:nvPr/>
        </p:nvSpPr>
        <p:spPr>
          <a:xfrm>
            <a:off x="2107096" y="1093670"/>
            <a:ext cx="7699513" cy="1285461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AĞIZ VE DİŞ BAKIMI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7040216" cy="3318936"/>
          </a:xfrm>
        </p:spPr>
        <p:txBody>
          <a:bodyPr/>
          <a:lstStyle/>
          <a:p>
            <a:r>
              <a:rPr lang="tr-TR" dirty="0" smtClean="0"/>
              <a:t>Ağız içinde olan enfeksiyon ve yaraların nedeni genellikle dişlerin iyi temizlenmemesiyle oluşun bakterilerdir.</a:t>
            </a:r>
          </a:p>
          <a:p>
            <a:r>
              <a:rPr lang="tr-TR" dirty="0" smtClean="0"/>
              <a:t>Ağız içerisinde oluşabilecek hatalıkları önlemek için dişlerin günde iki kez düzenli olarak fırçalanması gerekir.</a:t>
            </a:r>
            <a:endParaRPr lang="tr-TR" dirty="0"/>
          </a:p>
        </p:txBody>
      </p:sp>
      <p:pic>
        <p:nvPicPr>
          <p:cNvPr id="3074" name="Picture 2" descr="Dollarphotoclub_9675976-1080x6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050" y="2650064"/>
            <a:ext cx="3685384" cy="2870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681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ift Dalga 5"/>
          <p:cNvSpPr/>
          <p:nvPr/>
        </p:nvSpPr>
        <p:spPr>
          <a:xfrm>
            <a:off x="1934817" y="1093670"/>
            <a:ext cx="8335618" cy="1285461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SAÇ TEMİZLİĞİ VE BAKIMI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530627" y="2556932"/>
            <a:ext cx="9365970" cy="3318936"/>
          </a:xfrm>
        </p:spPr>
        <p:txBody>
          <a:bodyPr/>
          <a:lstStyle/>
          <a:p>
            <a:r>
              <a:rPr lang="tr-TR" dirty="0" smtClean="0"/>
              <a:t>Saçlar haftada en az iki kez şampuan veya sabunla iyice yıkanmalıdır.</a:t>
            </a:r>
            <a:endParaRPr lang="tr-TR" dirty="0"/>
          </a:p>
        </p:txBody>
      </p:sp>
      <p:pic>
        <p:nvPicPr>
          <p:cNvPr id="2050" name="Picture 2" descr="bez-imeni-1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626" y="3140764"/>
            <a:ext cx="8991600" cy="273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078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Çift Dalga 8"/>
          <p:cNvSpPr/>
          <p:nvPr/>
        </p:nvSpPr>
        <p:spPr>
          <a:xfrm>
            <a:off x="1775791" y="656347"/>
            <a:ext cx="6202018" cy="1285461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395" y="724079"/>
            <a:ext cx="9601196" cy="1303867"/>
          </a:xfrm>
        </p:spPr>
        <p:txBody>
          <a:bodyPr/>
          <a:lstStyle/>
          <a:p>
            <a:r>
              <a:rPr lang="tr-TR" dirty="0" smtClean="0"/>
              <a:t>AYAK TEMİZLİĞİ</a:t>
            </a:r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xmlns="" val="1141732431"/>
              </p:ext>
            </p:extLst>
          </p:nvPr>
        </p:nvGraphicFramePr>
        <p:xfrm>
          <a:off x="927653" y="2248079"/>
          <a:ext cx="10296939" cy="410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ayak-temizligi-nasil-yapilir-517efb44a7e8b-600x1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2608" y="614012"/>
            <a:ext cx="3331263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2367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213</Words>
  <Application>Microsoft Office PowerPoint</Application>
  <PresentationFormat>Özel</PresentationFormat>
  <Paragraphs>34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Organik</vt:lpstr>
      <vt:lpstr>KİŞİSEL BAKIM VE TEMİZLİK</vt:lpstr>
      <vt:lpstr>Slayt 2</vt:lpstr>
      <vt:lpstr>Slayt 3</vt:lpstr>
      <vt:lpstr>EL VE YÜZ TEMİZLİĞİ</vt:lpstr>
      <vt:lpstr>Slayt 5</vt:lpstr>
      <vt:lpstr>TIRNAK TEMİZLİĞİ</vt:lpstr>
      <vt:lpstr>AĞIZ VE DİŞ BAKIMI</vt:lpstr>
      <vt:lpstr>SAÇ TEMİZLİĞİ VE BAKIMI</vt:lpstr>
      <vt:lpstr>AYAK TEMİZLİĞİ</vt:lpstr>
      <vt:lpstr>TUVALET ALIŞKANLIĞI VE TEMİZLİĞİ </vt:lpstr>
      <vt:lpstr>Slayt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KİŞİSEL BAKIM VE TEMİZLİK</dc:title>
  <dc:creator>Pc</dc:creator>
  <cp:lastModifiedBy>mdyardımcısı</cp:lastModifiedBy>
  <cp:revision>17</cp:revision>
  <dcterms:created xsi:type="dcterms:W3CDTF">2017-11-06T10:37:00Z</dcterms:created>
  <dcterms:modified xsi:type="dcterms:W3CDTF">2018-11-01T12:57:49Z</dcterms:modified>
</cp:coreProperties>
</file>